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22" autoAdjust="0"/>
  </p:normalViewPr>
  <p:slideViewPr>
    <p:cSldViewPr snapToGrid="0">
      <p:cViewPr varScale="1">
        <p:scale>
          <a:sx n="104" d="100"/>
          <a:sy n="104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FF3ECFA-1278-47D6-9683-35BF1B63FDA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EEFC839-9037-40BE-AE56-E251AC26E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78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ECFA-1278-47D6-9683-35BF1B63FDA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C839-9037-40BE-AE56-E251AC26E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807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ECFA-1278-47D6-9683-35BF1B63FDA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C839-9037-40BE-AE56-E251AC26E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ECFA-1278-47D6-9683-35BF1B63FDA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C839-9037-40BE-AE56-E251AC26E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5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FF3ECFA-1278-47D6-9683-35BF1B63FDA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3EEFC839-9037-40BE-AE56-E251AC26E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4012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ECFA-1278-47D6-9683-35BF1B63FDA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C839-9037-40BE-AE56-E251AC26E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830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ECFA-1278-47D6-9683-35BF1B63FDA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C839-9037-40BE-AE56-E251AC26E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921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ECFA-1278-47D6-9683-35BF1B63FDA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C839-9037-40BE-AE56-E251AC26E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47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ECFA-1278-47D6-9683-35BF1B63FDA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C839-9037-40BE-AE56-E251AC26E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164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ECFA-1278-47D6-9683-35BF1B63FDA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EFC839-9037-40BE-AE56-E251AC26E23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9161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FF3ECFA-1278-47D6-9683-35BF1B63FDA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EFC839-9037-40BE-AE56-E251AC26E23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040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FF3ECFA-1278-47D6-9683-35BF1B63FDA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EEFC839-9037-40BE-AE56-E251AC26E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61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57040" y="270638"/>
            <a:ext cx="817801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Chapter Two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Solution of Simultaneous linear algebraic equation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182" y="1125415"/>
            <a:ext cx="5134708" cy="543013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6050" y="1125415"/>
            <a:ext cx="5373863" cy="543013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339790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04800" y="250265"/>
                <a:ext cx="5617698" cy="635943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en-US" sz="2400" b="1" dirty="0">
                    <a:solidFill>
                      <a:srgbClr val="00B050"/>
                    </a:solidFill>
                  </a:rPr>
                  <a:t>EX7. Solve the following set of linear equations using Gauss Seidel method</a:t>
                </a:r>
              </a:p>
              <a:p>
                <a:r>
                  <a:rPr lang="en-US" sz="2400" dirty="0"/>
                  <a:t>5X1-2X2+X3= 4</a:t>
                </a:r>
              </a:p>
              <a:p>
                <a:r>
                  <a:rPr lang="en-US" sz="2400" dirty="0"/>
                  <a:t>X1 +4 X2-2X3= 3</a:t>
                </a:r>
              </a:p>
              <a:p>
                <a:r>
                  <a:rPr lang="en-US" sz="2400" dirty="0"/>
                  <a:t>X1 + 2X2+4X3= 17</a:t>
                </a:r>
              </a:p>
              <a:p>
                <a:r>
                  <a:rPr lang="en-US" sz="2000" dirty="0"/>
                  <a:t>Sol.</a:t>
                </a:r>
              </a:p>
              <a:p>
                <a:r>
                  <a:rPr lang="en-US" sz="2000" dirty="0"/>
                  <a:t>To check the convergence</a:t>
                </a:r>
              </a:p>
              <a:p>
                <a:r>
                  <a:rPr lang="en-US" sz="2000" dirty="0"/>
                  <a:t>|5|&gt;|-2|+|+1|                       5&gt;3</a:t>
                </a:r>
              </a:p>
              <a:p>
                <a:r>
                  <a:rPr lang="en-US" sz="2000" dirty="0"/>
                  <a:t>|4|&gt;|1|+|-2|                          4&gt;3         convergence</a:t>
                </a:r>
              </a:p>
              <a:p>
                <a:r>
                  <a:rPr lang="en-US" sz="2000" dirty="0"/>
                  <a:t>|4|&gt;|1|+|2|                             4&gt;3</a:t>
                </a:r>
              </a:p>
              <a:p>
                <a:endParaRPr lang="en-US" sz="2400" dirty="0"/>
              </a:p>
              <a:p>
                <a:pPr algn="r"/>
                <a:r>
                  <a:rPr lang="ar-IQ" b="1" dirty="0"/>
                  <a:t>خطوات الحل :</a:t>
                </a:r>
              </a:p>
              <a:p>
                <a:r>
                  <a:rPr lang="ar-IQ" b="1" dirty="0"/>
                  <a:t>	في التكرار الاول في حالة لم يعطي اي قيم ابتدائية نفرض</a:t>
                </a:r>
                <a:endParaRPr lang="en-US" b="1" dirty="0"/>
              </a:p>
              <a:p>
                <a:r>
                  <a:rPr lang="ar-IQ" b="1" dirty="0"/>
                  <a:t> </a:t>
                </a:r>
                <a:r>
                  <a:rPr lang="en-US" b="1" dirty="0">
                    <a:solidFill>
                      <a:prstClr val="black"/>
                    </a:solidFill>
                  </a:rPr>
                  <a:t>x2 = x3 = zero</a:t>
                </a:r>
                <a:endParaRPr lang="en-US" b="1" dirty="0"/>
              </a:p>
              <a:p>
                <a:r>
                  <a:rPr lang="ar-IQ" b="1" dirty="0"/>
                  <a:t>ونعوضها في معادلة 1 لايجاد قيمة</a:t>
                </a:r>
                <a:endParaRPr lang="en-US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4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bSup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50265"/>
                <a:ext cx="5617698" cy="6359433"/>
              </a:xfrm>
              <a:prstGeom prst="rect">
                <a:avLst/>
              </a:prstGeom>
              <a:blipFill>
                <a:blip r:embed="rId2"/>
                <a:stretch>
                  <a:fillRect l="-1627" t="-767" r="-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1649" y="296030"/>
            <a:ext cx="5500467" cy="62397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926797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460" y="482033"/>
            <a:ext cx="5263699" cy="59047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1808" y="482033"/>
            <a:ext cx="5275463" cy="590470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19633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9977" y="609723"/>
            <a:ext cx="6583679" cy="579107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461904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318" y="464232"/>
            <a:ext cx="5120639" cy="611026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5717" y="464232"/>
            <a:ext cx="5373859" cy="611026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93995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40" y="337625"/>
            <a:ext cx="5474717" cy="112541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40" y="1585909"/>
            <a:ext cx="5474717" cy="48129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2327" y="337625"/>
            <a:ext cx="5500467" cy="60611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29306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24" y="597835"/>
            <a:ext cx="5249634" cy="55216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4520" y="597834"/>
            <a:ext cx="5460649" cy="55216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82249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776" y="450165"/>
            <a:ext cx="5416062" cy="60913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9786" y="450165"/>
            <a:ext cx="5556738" cy="60913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642195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962" y="323557"/>
            <a:ext cx="5739619" cy="63726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6394" y="323557"/>
            <a:ext cx="5514535" cy="63726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265828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782" y="436098"/>
            <a:ext cx="5474716" cy="60772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7581" y="436097"/>
            <a:ext cx="5401994" cy="60772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1679651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196</TotalTime>
  <Words>96</Words>
  <Application>Microsoft Office PowerPoint</Application>
  <PresentationFormat>Widescreen</PresentationFormat>
  <Paragraphs>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Cambria Math</vt:lpstr>
      <vt:lpstr>Century Gothic</vt:lpstr>
      <vt:lpstr>Garamond</vt:lpstr>
      <vt:lpstr>Savon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osama</dc:creator>
  <cp:lastModifiedBy>Ahmad Aied</cp:lastModifiedBy>
  <cp:revision>66</cp:revision>
  <dcterms:created xsi:type="dcterms:W3CDTF">2019-12-01T08:51:38Z</dcterms:created>
  <dcterms:modified xsi:type="dcterms:W3CDTF">2024-12-20T14:41:57Z</dcterms:modified>
</cp:coreProperties>
</file>