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3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2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916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4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F3ECFA-1278-47D6-9683-35BF1B63FDA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EFC839-9037-40BE-AE56-E251AC26E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843" y="559195"/>
            <a:ext cx="10733649" cy="213186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3ds Light" panose="02000503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Course of Numerical Analysis</a:t>
            </a:r>
            <a:endParaRPr lang="en-US" sz="2800" dirty="0">
              <a:latin typeface="3ds Light" panose="0200050302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3ds Light" panose="02000503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3rd Class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015" y="5236812"/>
            <a:ext cx="95378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3ds Light" panose="0200050302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Numerical Methods for engineers / Steven </a:t>
            </a:r>
            <a:r>
              <a:rPr lang="en-US" sz="2000" b="1" dirty="0" err="1">
                <a:latin typeface="3ds Light" panose="0200050302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C.Chapra</a:t>
            </a:r>
            <a:r>
              <a:rPr lang="en-US" sz="2000" b="1" dirty="0">
                <a:latin typeface="3ds Light" panose="0200050302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– Raymond P. </a:t>
            </a:r>
            <a:r>
              <a:rPr lang="en-US" sz="2000" b="1" dirty="0" err="1">
                <a:latin typeface="3ds Light" panose="0200050302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Canale</a:t>
            </a:r>
            <a:endParaRPr lang="en-US" sz="2000" dirty="0">
              <a:latin typeface="3ds Light" panose="0200050302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957" y="4304584"/>
            <a:ext cx="1042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الكتاب المنهجي : التحليل الهندسي والعددي التطبيقي/ (تأليف: د.حسن الدلفي + د.محمود عطا الله مشكور)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30837" y="2932984"/>
            <a:ext cx="6316393" cy="137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 rtl="1"/>
            <a:r>
              <a:rPr lang="ar-IQ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اعداد: د.اسامة بلاسم أحمد</a:t>
            </a:r>
            <a:endParaRPr lang="en-US" sz="32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461" y="261856"/>
            <a:ext cx="84039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Chapter One Solutions of Non Linear Equations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515" y="849709"/>
            <a:ext cx="395640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600"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Newton Raphson method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8" y="1339908"/>
            <a:ext cx="5166223" cy="494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13" y="1339908"/>
            <a:ext cx="5148775" cy="494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29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618978"/>
            <a:ext cx="6302325" cy="5704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22831" y="1322084"/>
            <a:ext cx="4881490" cy="40431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514600" algn="l"/>
              </a:tabLst>
            </a:pP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condition of convergence of Newton-Raphson method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Font typeface="+mj-lt"/>
              <a:buAutoNum type="arabicPeriod"/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 the root between (a),(b)            a ≤ x≤ b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Font typeface="+mj-lt"/>
              <a:buAutoNum type="arabicPeriod"/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check of convergence f(a) . f(b) &lt; 0 , that means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F(a) , f(b)  opposite sign.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36703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srgbClr val="6324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-The derivative of fʹ(a) . fʹ(b) ≠ 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632423"/>
              </a:buClr>
              <a:buFont typeface="+mj-lt"/>
              <a:buAutoNum type="arabicPeriod" startAt="4"/>
              <a:tabLst>
                <a:tab pos="25146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second derivative don</a:t>
            </a:r>
            <a:r>
              <a:rPr lang="en-US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 change sign from a to b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07" y="1237955"/>
            <a:ext cx="4446772" cy="4180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2" y="277769"/>
            <a:ext cx="6210747" cy="61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0" y="438156"/>
            <a:ext cx="10621109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514600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Application of special cases for Newton-Raphson method:</a:t>
            </a:r>
            <a:endParaRPr lang="en-US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300" y="1350655"/>
                <a:ext cx="4389122" cy="4418069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+mj-lt"/>
                  <a:buAutoNum type="alphaUcPeriod"/>
                  <a:tabLst>
                    <a:tab pos="2514600" algn="l"/>
                  </a:tabLst>
                </a:pPr>
                <a:r>
                  <a:rPr lang="en-US" sz="28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Square root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Let n &gt; 0, n any number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----------------------4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=n	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-n = 0 = f(x)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51460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fʹ(x) = 2x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  <a:tabLst>
                    <a:tab pos="5114925" algn="l"/>
                  </a:tabLst>
                </a:pPr>
                <a:r>
                  <a:rPr lang="ar-IQ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خطوات الحل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نربع الطرفين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نساوي المعادلة الى الصفر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نشتق المعادلة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نحل بطريقة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Newton-Raphson method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0" y="1350655"/>
                <a:ext cx="4389122" cy="4418069"/>
              </a:xfrm>
              <a:prstGeom prst="rect">
                <a:avLst/>
              </a:prstGeom>
              <a:blipFill>
                <a:blip r:embed="rId3"/>
                <a:stretch>
                  <a:fillRect l="-2500" t="-967" r="-1389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268" y="1350655"/>
            <a:ext cx="6453082" cy="51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1544" y="535253"/>
                <a:ext cx="5021941" cy="606557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B-</a:t>
                </a:r>
                <a:r>
                  <a:rPr lang="en-US" sz="2400" b="1" u="sng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Root of any  arbitrary order:</a:t>
                </a:r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Let n &gt; 0, n any number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------------5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="1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n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514600" algn="l"/>
                  </a:tabLst>
                </a:pP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="1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n = 0 = f(x)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51460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fʹ(x) = k x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k-1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  <a:tabLst>
                    <a:tab pos="5114925" algn="l"/>
                  </a:tabLst>
                </a:pPr>
                <a:r>
                  <a:rPr lang="ar-IQ" sz="2800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خطوات الحل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نرفع طرفي المعادلة الى نفس قيمة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نساوي المعادلة الى الصفر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نشتق المعادلة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15000"/>
                  </a:lnSpc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r>
                  <a:rPr lang="ar-IQ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نحل بطريقة </a:t>
                </a:r>
                <a:r>
                  <a:rPr lang="en-US" sz="1600" b="1" dirty="0"/>
                  <a:t>Newton-Raphson method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943634"/>
                  </a:buClr>
                  <a:buFont typeface="+mj-lt"/>
                  <a:buAutoNum type="arabicPeriod"/>
                  <a:tabLst>
                    <a:tab pos="5114925" algn="l"/>
                  </a:tabLst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4" y="535253"/>
                <a:ext cx="5021941" cy="6065571"/>
              </a:xfrm>
              <a:prstGeom prst="rect">
                <a:avLst/>
              </a:prstGeom>
              <a:blipFill>
                <a:blip r:embed="rId3"/>
                <a:stretch>
                  <a:fillRect l="-1695" t="-301" r="-23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9" y="535253"/>
            <a:ext cx="5761141" cy="60554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299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9" y="689992"/>
            <a:ext cx="6949439" cy="5579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798" y="484551"/>
            <a:ext cx="3936051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C-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Reciprocal of any number: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4017" y="2465002"/>
                <a:ext cx="3521612" cy="252973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Let x =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den>
                    </m:f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F(x)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fʹ(x) =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17" y="2465002"/>
                <a:ext cx="3521612" cy="2529731"/>
              </a:xfrm>
              <a:prstGeom prst="rect">
                <a:avLst/>
              </a:prstGeom>
              <a:blipFill>
                <a:blip r:embed="rId4"/>
                <a:stretch>
                  <a:fillRect b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464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156</TotalTime>
  <Words>284</Words>
  <Application>Microsoft Office PowerPoint</Application>
  <PresentationFormat>Widescreen</PresentationFormat>
  <Paragraphs>41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3ds Light</vt:lpstr>
      <vt:lpstr>Arabic Typesetting</vt:lpstr>
      <vt:lpstr>Calibri</vt:lpstr>
      <vt:lpstr>Cambria Math</vt:lpstr>
      <vt:lpstr>Century Gothic</vt:lpstr>
      <vt:lpstr>Garamond</vt:lpstr>
      <vt:lpstr>Matura MT Script Capitals</vt:lpstr>
      <vt:lpstr>Times New Roman</vt:lpstr>
      <vt:lpstr>Savon</vt:lpstr>
      <vt:lpstr>اعداد: د.اسامة بلاسم أحمد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</dc:creator>
  <cp:lastModifiedBy>Ahmad Aied</cp:lastModifiedBy>
  <cp:revision>58</cp:revision>
  <dcterms:created xsi:type="dcterms:W3CDTF">2019-12-01T08:51:38Z</dcterms:created>
  <dcterms:modified xsi:type="dcterms:W3CDTF">2024-12-20T14:41:32Z</dcterms:modified>
</cp:coreProperties>
</file>