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7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3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0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4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0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1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4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9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6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9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5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9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4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16A72E-3B6D-4E8F-92E7-8F0A041DE8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B0986B-6728-480E-BA9B-CFDE387D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9" y="826605"/>
            <a:ext cx="10030691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16" y="731295"/>
            <a:ext cx="10263532" cy="52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1" y="589851"/>
            <a:ext cx="9298438" cy="56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651162"/>
            <a:ext cx="9268690" cy="54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568316"/>
            <a:ext cx="10654146" cy="5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0" y="263236"/>
            <a:ext cx="10692552" cy="62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744034"/>
            <a:ext cx="10778836" cy="52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595745"/>
            <a:ext cx="9850582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89" y="863562"/>
            <a:ext cx="11209630" cy="49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66127"/>
            <a:ext cx="9665857" cy="4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" y="774640"/>
            <a:ext cx="10668001" cy="51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678874"/>
            <a:ext cx="10307782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34291"/>
            <a:ext cx="9975273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88" y="531228"/>
            <a:ext cx="9985830" cy="5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4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</dc:creator>
  <cp:lastModifiedBy>Ahmad Aied</cp:lastModifiedBy>
  <cp:revision>18</cp:revision>
  <dcterms:created xsi:type="dcterms:W3CDTF">2019-12-05T08:51:35Z</dcterms:created>
  <dcterms:modified xsi:type="dcterms:W3CDTF">2024-12-20T14:40:45Z</dcterms:modified>
</cp:coreProperties>
</file>